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72" r:id="rId4"/>
    <p:sldId id="274" r:id="rId5"/>
    <p:sldId id="273" r:id="rId6"/>
    <p:sldId id="263" r:id="rId7"/>
    <p:sldId id="264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57960" autoAdjust="0"/>
  </p:normalViewPr>
  <p:slideViewPr>
    <p:cSldViewPr snapToGrid="0" snapToObjects="1">
      <p:cViewPr varScale="1">
        <p:scale>
          <a:sx n="92" d="100"/>
          <a:sy n="92" d="100"/>
        </p:scale>
        <p:origin x="-2676" y="-10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-37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553683" y="199103"/>
            <a:ext cx="5887757" cy="33118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563842" y="3612198"/>
            <a:ext cx="5877597" cy="52859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Practice Lab is to:</a:t>
            </a:r>
          </a:p>
          <a:p>
            <a:endParaRPr lang="en-US" baseline="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We use the Spark SQL REPL to run some of the earlier DSE Analytics statements we detailed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8671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complete this Practice Lab, the following is assumed: 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prerequisites and conditions as listed above.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work is expected to be executed on one OS node (instructions are written for Linux).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Because of resource constraints, it is expected you are running a single DSE Core node (no Graph, yes Analytics/Spark, no Search) on this single OS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this</a:t>
            </a:r>
            <a:r>
              <a:rPr lang="en-US" baseline="0" dirty="0" smtClean="0"/>
              <a:t> challenge: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Exist any prior/existing Spark REPLs.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From the Linux command line, enter,  </a:t>
            </a:r>
            <a:r>
              <a:rPr lang="en-US" baseline="0" dirty="0" err="1" smtClean="0"/>
              <a:t>dse</a:t>
            </a:r>
            <a:r>
              <a:rPr lang="en-US" baseline="0" dirty="0" smtClean="0"/>
              <a:t> spark-</a:t>
            </a:r>
            <a:r>
              <a:rPr lang="en-US" baseline="0" dirty="0" err="1" smtClean="0"/>
              <a:t>sqk</a:t>
            </a: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In the Spark SQL REPL enter the commands shown. ks_7579.customer is a CQL table with data, created in an earlier Practice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email above, lists our working goal.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5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this</a:t>
            </a:r>
            <a:r>
              <a:rPr lang="en-US" baseline="0" dirty="0" smtClean="0"/>
              <a:t> challenge: SQL/DML source statements,</a:t>
            </a:r>
          </a:p>
          <a:p>
            <a:endParaRPr lang="en-US" baseline="0" dirty="0" smtClean="0"/>
          </a:p>
          <a:p>
            <a:endParaRPr lang="en-US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----Cut File Here--------------------------------------------</a:t>
            </a:r>
          </a:p>
          <a:p>
            <a:endParaRPr lang="en-US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DDL in effect; relevant tables only, for reference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table customer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(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integer not null,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char(15),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lname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char(15),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company                 char(20),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address1                char(20),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address2                char(20),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city                    char(15),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state                   char(2),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zipcode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char(5),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phone                   char(18),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//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primary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);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table orders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(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integer not null,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text,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integer not null,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ship_instruct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char(40),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backlog                 char(1),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char(10),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text,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ship_weight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decimal(8,2),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ship_charge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decimal(6),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paid_date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text,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//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primary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foreign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references customer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);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table items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(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smallint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integer,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smallint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null,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manu_code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char(3) not null,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quantity             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smallint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total_price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decimal(8),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//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primary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foreign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references orders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foreign key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manu_code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references stock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manu_code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);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 run using Spark SQL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----------------------------------------------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MAX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ship_charge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MIN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ship_charge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orders;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SUM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i.total_price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price,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paid_date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span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orders o,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items i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o.order_date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'01/01/89'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110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i.order_num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1, 3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HAVING COUNT (*) &lt; 5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3;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count(*) number,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AVG (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total_price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average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items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BY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order_num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HAVING count(*) &gt; 2;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c.lname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i.stock_num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i.manu_code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i.quantity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customer c,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OUTER (orders o, items i)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c.customer_num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o.customer_num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o.order_num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i.order_num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manu_code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('KAR', 'SHM')</a:t>
            </a: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lname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 what worked well, poorly, from the Practice Lab.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7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Practice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pic>
        <p:nvPicPr>
          <p:cNvPr id="13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End of Module:</a:t>
            </a:r>
            <a:endParaRPr lang="en-US" dirty="0"/>
          </a:p>
        </p:txBody>
      </p:sp>
      <p:pic>
        <p:nvPicPr>
          <p:cNvPr id="9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000-DTSE-Analytics-7548-60-DU-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88954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4" r:id="rId3"/>
    <p:sldLayoutId id="2147483717" r:id="rId4"/>
    <p:sldLayoutId id="2147483710" r:id="rId5"/>
    <p:sldLayoutId id="2147483716" r:id="rId6"/>
    <p:sldLayoutId id="2147483715" r:id="rId7"/>
    <p:sldLayoutId id="2147483718" r:id="rId8"/>
    <p:sldLayoutId id="2147483719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DSE Analytics, Spark/SQL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11328" y="256932"/>
            <a:ext cx="4575472" cy="39412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Practice Lab is dependent on Discussion Unit </a:t>
            </a:r>
            <a:r>
              <a:rPr lang="en-US" sz="2000" dirty="0" smtClean="0"/>
              <a:t>7578/7579, and others, where </a:t>
            </a:r>
            <a:r>
              <a:rPr lang="en-US" sz="2000" dirty="0"/>
              <a:t>most of the objects we create in this lab were introduced.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In this Practice Lab, we use another REPL; Spark/SQL is available from "</a:t>
            </a:r>
            <a:r>
              <a:rPr lang="en-US" sz="2000" dirty="0" err="1" smtClean="0"/>
              <a:t>dse</a:t>
            </a:r>
            <a:r>
              <a:rPr lang="en-US" sz="2000" dirty="0" smtClean="0"/>
              <a:t> spark-</a:t>
            </a:r>
            <a:r>
              <a:rPr lang="en-US" sz="2000" dirty="0" err="1" smtClean="0"/>
              <a:t>sql</a:t>
            </a:r>
            <a:r>
              <a:rPr lang="en-US" sz="2000" dirty="0" smtClean="0"/>
              <a:t>"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Because </a:t>
            </a:r>
            <a:r>
              <a:rPr lang="en-US" sz="2000" dirty="0" err="1" smtClean="0"/>
              <a:t>Scala</a:t>
            </a:r>
            <a:r>
              <a:rPr lang="en-US" sz="2000" dirty="0" smtClean="0"/>
              <a:t> is too hard ?!</a:t>
            </a:r>
          </a:p>
        </p:txBody>
      </p:sp>
    </p:spTree>
    <p:extLst>
      <p:ext uri="{BB962C8B-B14F-4D97-AF65-F5344CB8AC3E}">
        <p14:creationId xmlns:p14="http://schemas.microsoft.com/office/powerpoint/2010/main" val="153097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Prerequisites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Prerequisites: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Instructions are provided for Linux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We will operate below recommended settings; 1 OS node only, minimum 8 GB RAM, 12 GB RAM preferred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 smtClean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That you have an operating single node DSE Core cluster with DSE Analytics enabled.</a:t>
            </a:r>
            <a:endParaRPr lang="en-US" sz="1800" i="1" dirty="0" smtClean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All work done as ‘root’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5" y="1267691"/>
            <a:ext cx="3834782" cy="291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19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Spark SQL REPL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165664"/>
            <a:ext cx="6452756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From the command line: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(Exist all other REPL shells)   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err="1" smtClean="0"/>
              <a:t>dse</a:t>
            </a:r>
            <a:r>
              <a:rPr lang="en-US" sz="2000" dirty="0" smtClean="0"/>
              <a:t> spark-</a:t>
            </a:r>
            <a:r>
              <a:rPr lang="en-US" sz="2000" dirty="0" err="1" smtClean="0"/>
              <a:t>sql</a:t>
            </a: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      select </a:t>
            </a:r>
            <a:r>
              <a:rPr lang="en-US" sz="2000" dirty="0"/>
              <a:t>* from ks_7579.customer</a:t>
            </a:r>
            <a:r>
              <a:rPr lang="en-US" sz="2000" dirty="0" smtClean="0"/>
              <a:t>;</a:t>
            </a:r>
          </a:p>
          <a:p>
            <a:endParaRPr lang="en-US" sz="2000" dirty="0"/>
          </a:p>
          <a:p>
            <a:r>
              <a:rPr lang="en-US" sz="2000" dirty="0" smtClean="0"/>
              <a:t>      exit</a:t>
            </a:r>
            <a:r>
              <a:rPr lang="en-US" sz="2000" dirty="0"/>
              <a:t>;</a:t>
            </a:r>
            <a:endParaRPr lang="en-US" sz="2000" dirty="0" smtClean="0"/>
          </a:p>
          <a:p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Run more from prior Spark/SQL Practice Labs.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933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9833" y="451342"/>
            <a:ext cx="2512088" cy="548048"/>
          </a:xfrm>
        </p:spPr>
        <p:txBody>
          <a:bodyPr/>
          <a:lstStyle/>
          <a:p>
            <a:r>
              <a:rPr lang="en-US" dirty="0" smtClean="0"/>
              <a:t>Working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000-DTSE-Analytics-7587-60-PL-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0232" y="1293916"/>
            <a:ext cx="1724422" cy="195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0232" y="3253486"/>
            <a:ext cx="220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Maury Atwater, President of Atwater's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960" y="752678"/>
            <a:ext cx="61778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Maury_Atwater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To: DSE_HOTSHOT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Subject: Need this now !!!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Big deal. I don't know what you've been doing ! 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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Take my SQL/DML file with (n) statements, run those using the Spark/SQL REPL. Changes may be required to the DML. 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-MA</a:t>
            </a:r>
          </a:p>
        </p:txBody>
      </p:sp>
    </p:spTree>
    <p:extLst>
      <p:ext uri="{BB962C8B-B14F-4D97-AF65-F5344CB8AC3E}">
        <p14:creationId xmlns:p14="http://schemas.microsoft.com/office/powerpoint/2010/main" val="270872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 (Optional): Port Maury's SQL/DML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229100" y="1165664"/>
            <a:ext cx="4572000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Take the supplied SQL/DML file and run using the spark/SQL REPL. (And/or these commands are on the Notes page.)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Get each to run. changes may be required.</a:t>
            </a:r>
            <a:endParaRPr lang="en-US" sz="1600" dirty="0"/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165664"/>
            <a:ext cx="3690709" cy="288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47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10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000-DTSE-Analytics-7587-PL-60-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Unit: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29558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723</TotalTime>
  <Words>817</Words>
  <Application>Microsoft Office PowerPoint</Application>
  <PresentationFormat>On-screen Show (16:9)</PresentationFormat>
  <Paragraphs>176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DataStax_Template_Widescreen</vt:lpstr>
      <vt:lpstr>Practice Lab:</vt:lpstr>
      <vt:lpstr>Challenge 1: Prerequisites</vt:lpstr>
      <vt:lpstr>Challenge 1: Spark SQL REPL</vt:lpstr>
      <vt:lpstr>Working Goal:</vt:lpstr>
      <vt:lpstr>Challenge 2 (Optional): Port Maury's SQL/DML</vt:lpstr>
      <vt:lpstr>Practice Lab:</vt:lpstr>
      <vt:lpstr>End of Unit: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63</cp:revision>
  <dcterms:created xsi:type="dcterms:W3CDTF">2018-03-30T00:33:11Z</dcterms:created>
  <dcterms:modified xsi:type="dcterms:W3CDTF">2018-08-04T23:21:50Z</dcterms:modified>
  <cp:category/>
</cp:coreProperties>
</file>